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64" r:id="rId4"/>
    <p:sldId id="262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27.12.21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27.12.21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ctrTitle"/>
          </p:nvPr>
        </p:nvSpPr>
        <p:spPr>
          <a:xfrm>
            <a:off x="1322921" y="1581726"/>
            <a:ext cx="6498159" cy="281709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/>
                <a:cs typeface="Times New Roman"/>
              </a:rPr>
              <a:t>Тьюторское сопровождение обучающихся с нарушением поведения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22921" y="127000"/>
            <a:ext cx="6498159" cy="865909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БУ РА «Центр психолого-медико-социального сопровождения»</a:t>
            </a:r>
            <a:endParaRPr lang="ru-RU" sz="280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7181" y="4929909"/>
            <a:ext cx="3105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/>
                <a:cs typeface="Times New Roman"/>
              </a:rPr>
              <a:t>Тройнина</a:t>
            </a:r>
            <a:r>
              <a:rPr lang="ru-RU" dirty="0" smtClean="0">
                <a:latin typeface="Times New Roman"/>
                <a:cs typeface="Times New Roman"/>
              </a:rPr>
              <a:t> Светлана Игоревна  учитель-дефектолог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6165273"/>
            <a:ext cx="4514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/>
                <a:cs typeface="Times New Roman"/>
              </a:rPr>
              <a:t>г. Горно-Алтайск, 2021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980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275" y="253999"/>
            <a:ext cx="8042276" cy="599209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ru-RU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  <a:t>Федеральный закон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«Об </a:t>
            </a:r>
            <a: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  <a:t>образовании 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Федерации» </a:t>
            </a:r>
            <a: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  <a:t>от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29 декабря </a:t>
            </a:r>
            <a:r>
              <a:rPr lang="ru-RU" sz="1600" smtClean="0">
                <a:solidFill>
                  <a:schemeClr val="tx1"/>
                </a:solidFill>
                <a:latin typeface="Times New Roman"/>
                <a:cs typeface="Times New Roman"/>
              </a:rPr>
              <a:t>2012 </a:t>
            </a:r>
            <a:r>
              <a:rPr lang="ru-RU" sz="16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№</a:t>
            </a:r>
            <a:r>
              <a:rPr lang="ru-RU" sz="160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/>
                <a:cs typeface="Times New Roman"/>
              </a:rPr>
              <a:t>273-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ФЗ</a:t>
            </a:r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Постановление </a:t>
            </a: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Правительства РФ от 8 августа 2013 г.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 </a:t>
            </a:r>
            <a:endParaRPr lang="ru-RU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Приказом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cs typeface="Times New Roman"/>
              </a:rPr>
              <a:t>Минздравсоцразвития</a:t>
            </a: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 РФ от 26 августа 2010 г. № 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образования»</a:t>
            </a: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Должность тьютора отнесена к должностным обязанностям педагогических работников. Требования к квалификации – высшее профессиональное образование по направлению подготовки «Образование и педагогика» и стаж педагогической работы не менее 2 лет.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27545" y="5541818"/>
            <a:ext cx="7204364" cy="10737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Приказом Минтруда России от 10 января 2017 г. № 10н утвержден профессиональный стандарт «Специалист в области воспитания», одной из трудовых функций которого является тьюторское сопровождение обучающихся с инвалидностью и ОВЗ</a:t>
            </a: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809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5544" y="150091"/>
            <a:ext cx="8589819" cy="643081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909" y="2975753"/>
            <a:ext cx="2701636" cy="7765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Тьютор</a:t>
            </a:r>
            <a:endParaRPr lang="ru-RU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4595091" y="496454"/>
            <a:ext cx="2597727" cy="1108364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Родитель (законный представитель)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595091" y="2840182"/>
            <a:ext cx="2597727" cy="912091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Ученик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595091" y="4860636"/>
            <a:ext cx="2597727" cy="900546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Учитель</a:t>
            </a:r>
            <a:endParaRPr lang="ru-RU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394364" y="3175000"/>
            <a:ext cx="1062181" cy="496455"/>
          </a:xfrm>
          <a:prstGeom prst="leftRightArrow">
            <a:avLst/>
          </a:prstGeom>
          <a:solidFill>
            <a:schemeClr val="bg2">
              <a:lumMod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 rot="19005583">
            <a:off x="2644729" y="1976046"/>
            <a:ext cx="2061763" cy="339593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 rot="2439740">
            <a:off x="2757286" y="4202689"/>
            <a:ext cx="1793008" cy="43844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лево стрелка 10"/>
          <p:cNvSpPr/>
          <p:nvPr/>
        </p:nvSpPr>
        <p:spPr>
          <a:xfrm rot="10800000">
            <a:off x="7322273" y="1777999"/>
            <a:ext cx="1048182" cy="3729181"/>
          </a:xfrm>
          <a:prstGeom prst="curvedRightArrow">
            <a:avLst>
              <a:gd name="adj1" fmla="val 25000"/>
              <a:gd name="adj2" fmla="val 521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7516091" y="1316182"/>
            <a:ext cx="854364" cy="3636818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войная стрелка вверх/вниз 12"/>
          <p:cNvSpPr/>
          <p:nvPr/>
        </p:nvSpPr>
        <p:spPr>
          <a:xfrm>
            <a:off x="5772727" y="3902364"/>
            <a:ext cx="334818" cy="854363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5772727" y="1777999"/>
            <a:ext cx="334818" cy="981365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11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8457" y="107576"/>
            <a:ext cx="8123094" cy="1336956"/>
          </a:xfrm>
          <a:solidFill>
            <a:srgbClr val="D5EDF4"/>
          </a:solidFill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Письмо Министерства просвещения </a:t>
            </a: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Российской 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Федерации</a:t>
            </a:r>
            <a:b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от 20.02.2019 № ТС-551/07 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«О </a:t>
            </a: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СОПРОВОЖДЕНИИ 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ОБРАЗОВАНИЯ </a:t>
            </a: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ОБУЧАЮЩИХСЯ 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С </a:t>
            </a:r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/>
              </a:rPr>
              <a:t>ОВЗ И 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ИНВАЛИДНОСТЬЮ»</a:t>
            </a:r>
            <a:endParaRPr lang="ru-RU" sz="1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8052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Одним из специальных условий для получения образования обучающимися с ОВЗ является 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предоставление услуг ассистента (помощника)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оказывающего обучающимся необходимую техническую помощь, 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и (или) тьютора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из расчета по одной штатной единице на каждые 1- 6 учащихся с ОВЗ с учетом их особенностей.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Рекомендация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  <a:cs typeface="Times New Roman"/>
              </a:rPr>
              <a:t>о необходимости, периоде предоставления услуг по тьюторскому сопровождению и (или) сопровождению ассистента (помощника) по оказанию технической помощи обучающемуся </a:t>
            </a:r>
            <a:r>
              <a:rPr lang="ru-RU" sz="1600" b="1" dirty="0">
                <a:solidFill>
                  <a:srgbClr val="000000"/>
                </a:solidFill>
                <a:latin typeface="Times New Roman"/>
                <a:cs typeface="Times New Roman"/>
              </a:rPr>
              <a:t>указывается в заключении психолого-медико-педагогической комиссии (ПМПК).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6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Распоряжение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Министерства просвещения Российской Федерации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от </a:t>
            </a: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9 сентября 2019 г. № Р-93 «Об утверждении примерного Положения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 </a:t>
            </a: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психолого-педагогическом консилиуме образовательной организации» 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Задачи психолого-педагогического консилиума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Выявление трудностей в освоении образовательных программ, особенностей в развитии, социальной адаптации и поведении обучающихся для последующего принятия решений об организации психолого-педагогического сопровождения.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Разработка рекомендаций по организации психолого-педагогического сопровождения обучающихся.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Консультирование участников образовательных отношений по вопросам актуального психофизического состояния и возможностей обучающихся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содержания и оказания им психолого-педагогической помощи, создания специальных условий получения образования.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Контроль за выполнением рекомендаций психолого-педагогического консилиума.</a:t>
            </a: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302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solidFill>
            <a:srgbClr val="D5EDF4"/>
          </a:solidFill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Распоряжение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Министерства просвещения Российской Федерации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от </a:t>
            </a: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9 сентября 2019 г. № Р-93 «Об утверждении примерного Положения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 </a:t>
            </a:r>
            <a: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  <a:t>психолого-педагогическом консилиуме образовательной организации» </a:t>
            </a:r>
            <a:br>
              <a:rPr lang="ru-RU" sz="1800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п. 5.1 Рекомендации ППк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 организации психолого-педагогического сопровождения обучающегося с ограниченными возможностями здоровья 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конкретизируют, дополняют рекомендации ПМПК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и могут включать в том числе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endParaRPr lang="ru-RU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разработку адаптированной основной общеобразовательной программы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разработку индивидуального учебного плана обучающегося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адаптацию учебных и контрольно-измерительных материалов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предоставление услуг тьютора, ассистента (помощника)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оказывающего обучающемуся необходимую техническую помощь, услуг по сурдопереводу, тифлопереводу, тифлосурдопереводу (индивидуально или на группу обучающихся), в том числе на период адаптации обучающегося в Организации/ учебную четверть, полугодие, учебный год/ на постоянной основе.</a:t>
            </a: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3453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solidFill>
            <a:srgbClr val="D5EDF4"/>
          </a:solidFill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Письмо Министерства просвещения Российской федерации</a:t>
            </a:r>
            <a:b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от 7 февраля 2020 г. № ВБ-234/07 </a:t>
            </a:r>
            <a:endParaRPr lang="ru-RU" sz="1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275" y="1743363"/>
            <a:ext cx="8042276" cy="420023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Также психолого-педагогическим консилиумом образовательной организации может быть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пересмотрено решение о предоставлении услуг по тьюторскому сопровождению и (или) сопровождению ассистента (помощника)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по оказанию технической помощи в случае положительной или отрицательной динамики развития обучающегося, освоении образовательной программы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рекомендовано количество обучающихся на ставку тьютора и (или) ассистента (помощника) с учетом особых образовательных потребностей конкретных обучающихся и норм порядков организации и осуществления образовательной деятельности по основным общеобразовательным программам.</a:t>
            </a:r>
            <a:endParaRPr lang="ru-RU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3900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риз">
  <a:themeElements>
    <a:clrScheme name="Бриз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Бриз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Бриз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Бриз.thmx</Template>
  <TotalTime>789</TotalTime>
  <Words>383</Words>
  <Application>Microsoft Macintosh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Бриз</vt:lpstr>
      <vt:lpstr>Тьюторское сопровождение обучающихся с нарушением поведения</vt:lpstr>
      <vt:lpstr>Презентация PowerPoint</vt:lpstr>
      <vt:lpstr>Презентация PowerPoint</vt:lpstr>
      <vt:lpstr>Письмо Министерства просвещения Российской Федерации  от 20.02.2019 № ТС-551/07  «О СОПРОВОЖДЕНИИ ОБРАЗОВАНИЯ ОБУЧАЮЩИХСЯ  С ОВЗ И ИНВАЛИДНОСТЬЮ»</vt:lpstr>
      <vt:lpstr>Распоряжение Министерства просвещения Российской Федерации  от 9 сентября 2019 г. № Р-93 «Об утверждении примерного Положения  о психолого-педагогическом консилиуме образовательной организации»  </vt:lpstr>
      <vt:lpstr>Распоряжение Министерства просвещения Российской Федерации  от 9 сентября 2019 г. № Р-93 «Об утверждении примерного Положения  о психолого-педагогическом консилиуме образовательной организации»  </vt:lpstr>
      <vt:lpstr>Письмо Министерства просвещения Российской федерации  от 7 февраля 2020 г. № ВБ-234/07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2021-12-15T10:12:33Z</dcterms:created>
  <dcterms:modified xsi:type="dcterms:W3CDTF">2021-12-27T09:57:17Z</dcterms:modified>
</cp:coreProperties>
</file>